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3" r:id="rId3"/>
    <p:sldId id="269" r:id="rId4"/>
    <p:sldId id="266" r:id="rId5"/>
    <p:sldId id="267" r:id="rId6"/>
    <p:sldId id="282" r:id="rId7"/>
    <p:sldId id="268" r:id="rId8"/>
    <p:sldId id="291" r:id="rId9"/>
    <p:sldId id="278" r:id="rId10"/>
    <p:sldId id="288" r:id="rId11"/>
    <p:sldId id="279" r:id="rId12"/>
    <p:sldId id="280" r:id="rId13"/>
    <p:sldId id="284" r:id="rId14"/>
    <p:sldId id="281" r:id="rId15"/>
    <p:sldId id="257" r:id="rId16"/>
    <p:sldId id="277" r:id="rId17"/>
    <p:sldId id="286" r:id="rId18"/>
    <p:sldId id="289" r:id="rId19"/>
    <p:sldId id="270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719D-5A0C-4428-AED6-59438C92FDB0}" type="datetimeFigureOut">
              <a:rPr lang="ru-RU" smtClean="0"/>
              <a:pPr/>
              <a:t>11.10.2012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 Н</a:t>
            </a:r>
            <a:endParaRPr lang="ru-RU" sz="7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382" grpId="2" animBg="1"/>
      <p:bldP spid="15382" grpId="3" animBg="1"/>
      <p:bldP spid="15382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382" grpId="2" animBg="1"/>
      <p:bldP spid="15382" grpId="3" animBg="1"/>
      <p:bldP spid="15382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4" name="Picture 6" descr="3521324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</p:spPr>
      </p:pic>
      <p:pic>
        <p:nvPicPr>
          <p:cNvPr id="2057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</p:spPr>
      </p:pic>
      <p:pic>
        <p:nvPicPr>
          <p:cNvPr id="207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382" grpId="2" animBg="1"/>
      <p:bldP spid="15382" grpId="3" animBg="1"/>
      <p:bldP spid="15382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226064"/>
          </a:xfrm>
        </p:spPr>
        <p:txBody>
          <a:bodyPr numCol="2">
            <a:noAutofit/>
          </a:bodyPr>
          <a:lstStyle/>
          <a:p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нога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нос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санки 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</a:t>
            </a:r>
            <a:b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Нина</a:t>
            </a:r>
            <a: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  <a:b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сосна </a:t>
            </a:r>
            <a:b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насос</a:t>
            </a:r>
            <a: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нитки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аташа</a:t>
            </a:r>
            <a:endParaRPr lang="ru-RU" sz="7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158162" cy="35719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Нины няня.</a:t>
            </a:r>
            <a:br>
              <a:rPr lang="ru-RU" sz="6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Имя няни Аня.</a:t>
            </a:r>
            <a:br>
              <a:rPr lang="ru-RU" sz="6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Няня у Нины умная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onCrysDB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786454"/>
            <a:ext cx="714380" cy="71438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500958" y="1714488"/>
            <a:ext cx="276225" cy="276225"/>
          </a:xfrm>
          <a:prstGeom prst="rect">
            <a:avLst/>
          </a:prstGeom>
        </p:spPr>
      </p:pic>
      <p:pic>
        <p:nvPicPr>
          <p:cNvPr id="5" name="Рисунок 4" descr="alphabe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57166"/>
            <a:ext cx="4071966" cy="5411190"/>
          </a:xfrm>
          <a:prstGeom prst="rect">
            <a:avLst/>
          </a:prstGeom>
        </p:spPr>
      </p:pic>
      <p:pic>
        <p:nvPicPr>
          <p:cNvPr id="6" name="Рисунок 5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29190" y="1857363"/>
            <a:ext cx="1651374" cy="943643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43438" y="3357562"/>
            <a:ext cx="3238523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86380" y="571480"/>
            <a:ext cx="101181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571480"/>
            <a:ext cx="118974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’]</a:t>
            </a:r>
            <a:endParaRPr lang="ru-RU" sz="5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57188"/>
            <a:ext cx="3143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571625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15188" y="2928938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071813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4643438"/>
            <a:ext cx="1493837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мё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4572000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3357563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0500" y="1357313"/>
            <a:ext cx="1143000" cy="9286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му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88" y="1643063"/>
            <a:ext cx="1357312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72375" y="4143375"/>
            <a:ext cx="125730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15188" y="357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4438" y="428625"/>
            <a:ext cx="1257300" cy="785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578643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мё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00" y="5643563"/>
            <a:ext cx="1257300" cy="785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88" y="3786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3" y="5000625"/>
            <a:ext cx="1257300" cy="1022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му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143125"/>
            <a:ext cx="149225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4563" y="5857875"/>
            <a:ext cx="1492250" cy="785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мю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onCrysDB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5786454"/>
            <a:ext cx="714380" cy="71438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500958" y="1714488"/>
            <a:ext cx="276225" cy="276225"/>
          </a:xfrm>
          <a:prstGeom prst="rect">
            <a:avLst/>
          </a:prstGeom>
        </p:spPr>
      </p:pic>
      <p:pic>
        <p:nvPicPr>
          <p:cNvPr id="5" name="Рисунок 4" descr="alphabe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57166"/>
            <a:ext cx="4071966" cy="5411190"/>
          </a:xfrm>
          <a:prstGeom prst="rect">
            <a:avLst/>
          </a:prstGeom>
        </p:spPr>
      </p:pic>
      <p:pic>
        <p:nvPicPr>
          <p:cNvPr id="6" name="Рисунок 5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29190" y="1857363"/>
            <a:ext cx="1651374" cy="943643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43438" y="3357562"/>
            <a:ext cx="3238523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86380" y="571480"/>
            <a:ext cx="101181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]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571480"/>
            <a:ext cx="118974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/>
              <a:t>[</a:t>
            </a:r>
            <a:r>
              <a:rPr lang="ru-RU" sz="5400" b="1" dirty="0" err="1" smtClean="0"/>
              <a:t>н</a:t>
            </a:r>
            <a:r>
              <a:rPr lang="en-US" sz="5400" b="1" dirty="0" smtClean="0"/>
              <a:t>’]</a:t>
            </a:r>
            <a:endParaRPr lang="ru-RU" sz="5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256"/>
            <a:ext cx="7858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7858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5072074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072074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5072074"/>
            <a:ext cx="714380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15206" y="5072074"/>
            <a:ext cx="71438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5072074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5072074"/>
            <a:ext cx="714380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5072074"/>
            <a:ext cx="71438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929586" y="5072074"/>
            <a:ext cx="714380" cy="714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1428750"/>
            <a:ext cx="1439862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29188" y="1428750"/>
            <a:ext cx="1439862" cy="1439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Рисунок 3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57188"/>
            <a:ext cx="1168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5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85750"/>
            <a:ext cx="121443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4000500" y="1928813"/>
            <a:ext cx="785813" cy="2928937"/>
          </a:xfrm>
          <a:prstGeom prst="leftBrace">
            <a:avLst>
              <a:gd name="adj1" fmla="val 30268"/>
              <a:gd name="adj2" fmla="val 5100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703290"/>
            <a:ext cx="5715040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357298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71479"/>
            <a:ext cx="7072362" cy="5304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9785117">
            <a:off x="4937830" y="5011060"/>
            <a:ext cx="2028834" cy="143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Рисунок 2" descr="monit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85750"/>
            <a:ext cx="17192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8" descr="grib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429125"/>
            <a:ext cx="19034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1" descr="gnom3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357430"/>
            <a:ext cx="24955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5" descr="J0236987.W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8762" y="2928934"/>
            <a:ext cx="2975237" cy="228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2" descr="17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214313"/>
            <a:ext cx="20002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1285860"/>
            <a:ext cx="1381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428604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2571744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2786058"/>
            <a:ext cx="121444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5346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357188"/>
            <a:ext cx="31432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571625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5188" y="2928938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3071813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3" y="4643438"/>
            <a:ext cx="1493837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57500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нё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4572000"/>
            <a:ext cx="1143000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3" y="3357563"/>
            <a:ext cx="1143000" cy="714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500" y="1357313"/>
            <a:ext cx="1143000" cy="9286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88" y="1643063"/>
            <a:ext cx="1357312" cy="7143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72375" y="4143375"/>
            <a:ext cx="125730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15188" y="357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38" y="428625"/>
            <a:ext cx="1257300" cy="785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3" y="578643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00" y="5643563"/>
            <a:ext cx="1257300" cy="7858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688" y="3786188"/>
            <a:ext cx="1257300" cy="7858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813" y="5000625"/>
            <a:ext cx="1257300" cy="1022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2143125"/>
            <a:ext cx="1492250" cy="785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63" y="5857875"/>
            <a:ext cx="1492250" cy="785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60</Words>
  <Application>Microsoft Office PowerPoint</Application>
  <PresentationFormat>Экран (4:3)</PresentationFormat>
  <Paragraphs>46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 Я О М И Ы 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нога нос санки  Анна Нина носорог сосна  насос нитки Наташа</vt:lpstr>
      <vt:lpstr> У Нины няня.  Имя няни Аня.  Няня у Нины умная.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CCC</cp:lastModifiedBy>
  <cp:revision>19</cp:revision>
  <dcterms:created xsi:type="dcterms:W3CDTF">2010-10-22T14:47:52Z</dcterms:created>
  <dcterms:modified xsi:type="dcterms:W3CDTF">2012-10-11T07:11:36Z</dcterms:modified>
</cp:coreProperties>
</file>